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282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6B3D2-36DE-4777-A1AF-836759E43AA7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092C3-5CAF-429D-8DFA-B7BF21E1CB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5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Roman Empire public buildings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son_carre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cati_di_Traian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i_-_Mercati_di_Traiano_2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iano_mercat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 Forum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 Forum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63563"/>
            <a:ext cx="9144000" cy="572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_Forum_from_northwest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_Foru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81150"/>
            <a:ext cx="914400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o_romano_de_Vic_-_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93700" y="0"/>
            <a:ext cx="835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5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Roman Empire religious edifices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saloniki-Tomb_of_Galerius_(right_side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8 Pantheon aeri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49400" y="0"/>
            <a:ext cx="604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50 Pantheon 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50det Pantheon 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73075"/>
            <a:ext cx="9144000" cy="59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3 Trajan's Market aeri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54013"/>
            <a:ext cx="9144000" cy="61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25_-_Roma_-_Santa_Maria_degli_Angeli_-_Interno_-_Foto_Giovanni_Dall'Orto_17-June-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 Pacis Rooma_2006_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0800" y="0"/>
            <a:ext cx="9042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 pacis Rooma_2006_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05025" y="0"/>
            <a:ext cx="4932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Alta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4488" y="0"/>
            <a:ext cx="845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alta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est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est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ovest,_volu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ovest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4 Trajan's Market 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563" y="0"/>
            <a:ext cx="8777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ovest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ovest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fregio_lato_su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Relief_Pa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7000"/>
            <a:ext cx="9144000" cy="66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Pacis_R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PacisDeaRom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87538" y="0"/>
            <a:ext cx="5367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PacisFullFrontal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PacisReliefTellusMat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a Placidia 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0513" y="0"/>
            <a:ext cx="8561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a Placid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4alt Trajan's Market 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52425"/>
            <a:ext cx="9144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a_placid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3363"/>
            <a:ext cx="9144000" cy="63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heon ocul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9825" y="0"/>
            <a:ext cx="4324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heon_do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heon_panorama,_Rome_-_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2813" y="0"/>
            <a:ext cx="4776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heon_Rome_detail_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04-Pantheon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35113" y="0"/>
            <a:ext cx="607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Costanza,_intern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Costanza._Ex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Costanza._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4813"/>
            <a:ext cx="9144000" cy="604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Costanza_Interi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5438"/>
            <a:ext cx="9144000" cy="62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ngelo_in_Pescher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0325"/>
            <a:ext cx="9144000" cy="67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5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Roman Empire venues of entertainment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NISIA_DOUGGA_THEATRE_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Teatro_romano_(4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man-Odeon(js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38150"/>
            <a:ext cx="9144000" cy="59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rcus_Maxim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iseum-of-Ro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sseo_inside_Rom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sseum_in_Rome,_Italy_-_April_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4538"/>
            <a:ext cx="9144000" cy="53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ior_of_the_Colosseum_64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303_-_Roma_-_Fori_-_Curia_Iulia_-_Foto_Giovanni_Dall'Orto_-_18-Mar-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ash_South_Theatre_Sta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ya_5453_Leptis_Magna_Luca_Galuzzi_2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ida_Roman_Theatre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23975"/>
            <a:ext cx="914400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a-amfiteata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_Colosseum_interior_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eitla_theatre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ge_of_the_amphitheatre_Palmyra_Syr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_Aspend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_at_Hierapol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S-Agora_odeum_overvie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</Words>
  <Application>Microsoft Office PowerPoint</Application>
  <PresentationFormat>On-screen Show (4:3)</PresentationFormat>
  <Paragraphs>3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2009-08-13T13:16:28Z</dcterms:created>
  <dcterms:modified xsi:type="dcterms:W3CDTF">2009-08-13T13:19:55Z</dcterms:modified>
</cp:coreProperties>
</file>